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73" r:id="rId4"/>
    <p:sldId id="262" r:id="rId5"/>
    <p:sldId id="271" r:id="rId6"/>
    <p:sldId id="267" r:id="rId7"/>
    <p:sldId id="275" r:id="rId8"/>
    <p:sldId id="269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953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578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52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2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2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626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1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54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69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13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7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828C1-D0D3-4564-A27F-A1C93B1B20AB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2A242-F14E-4ED0-B11D-F16091573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366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buzz50.com/media/kunena/attachments/11605/Fairy-forest-wallpaper-digital-fantasy-colorful-bird-full-hd-abstract-high-resolu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60" y="0"/>
            <a:ext cx="91602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ix_1m18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747142"/>
            <a:ext cx="609600" cy="609600"/>
          </a:xfrm>
          <a:prstGeom prst="rect">
            <a:avLst/>
          </a:prstGeom>
        </p:spPr>
      </p:pic>
      <p:pic>
        <p:nvPicPr>
          <p:cNvPr id="2050" name="Picture 2" descr="http://cliparts.co/cliparts/pT5/rG7/pT5rG76k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8260">
            <a:off x="8155248" y="1911957"/>
            <a:ext cx="838891" cy="91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liparts.co/cliparts/pT5/rG7/pT5rG76k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1942">
            <a:off x="6454940" y="753644"/>
            <a:ext cx="492689" cy="5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liparts.co/cliparts/pT5/rG7/pT5rG76k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6963">
            <a:off x="901928" y="1192844"/>
            <a:ext cx="670427" cy="73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94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pristor.ru/wp-content/uploads/2017/10/%D0%9A%D1%80%D0%B0%D1%81%D0%B8%D0%B2%D1%8B%D0%B5-%D0%BA%D0%B0%D1%80%D1%82%D0%B8%D0%BD%D0%BA%D0%B8-%D0%BB%D0%B5%D1%81%D0%B0-%D0%B4%D0%BB%D1%8F-%D0%B4%D0%B5%D1%82%D0%B5%D0%B9-%D1%81%D0%BC%D0%BE%D1%82%D1%80%D0%B5%D1%82%D1%8C-%D1%81%D0%BA%D0%B0%D1%87%D0%B0%D1%82%D1%8C-%D0%B1%D0%B5%D1%81%D0%BF%D0%BB%D0%B0%D1%82%D0%BD%D0%BE-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m0-tub-kz.yandex.net/i?id=4b5a9fd6d95cf7ca5bed32b4517f0842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im0-tub-kz.yandex.net/i?id=4b5a9fd6d95cf7ca5bed32b4517f0842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s://im0-tub-kz.yandex.net/i?id=4b5a9fd6d95cf7ca5bed32b4517f0842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39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tatic9.depositphotos.com/1329518/1081/v/450/depositphotos_10815965-stock-illustration-four-oak-with-yellow-r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251520" y="404664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tatic9.depositphotos.com/1329518/1081/v/450/depositphotos_10815965-stock-illustration-four-oak-with-yellow-r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7444"/>
          <a:stretch/>
        </p:blipFill>
        <p:spPr bwMode="auto">
          <a:xfrm>
            <a:off x="3239852" y="433104"/>
            <a:ext cx="2673997" cy="281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tatic9.depositphotos.com/1329518/1081/v/450/depositphotos_10815965-stock-illustration-four-oak-with-yellow-r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0000"/>
          <a:stretch/>
        </p:blipFill>
        <p:spPr bwMode="auto">
          <a:xfrm>
            <a:off x="6435650" y="642851"/>
            <a:ext cx="2589919" cy="25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ds03.infourok.ru/uploads/ex/0355/00051fec-62b274dc/4/hello_html_2df70b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https://ds03.infourok.ru/uploads/ex/0355/00051fec-62b274dc/4/hello_html_2df70bb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0" t="6620" r="2555" b="83963"/>
          <a:stretch/>
        </p:blipFill>
        <p:spPr bwMode="auto">
          <a:xfrm>
            <a:off x="7015408" y="3263237"/>
            <a:ext cx="1428670" cy="58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ds03.infourok.ru/uploads/ex/0355/00051fec-62b274dc/4/hello_html_2df70bb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6" t="4433" r="38226" b="83963"/>
          <a:stretch/>
        </p:blipFill>
        <p:spPr bwMode="auto">
          <a:xfrm>
            <a:off x="3887421" y="3141944"/>
            <a:ext cx="1378858" cy="71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ds03.infourok.ru/uploads/ex/0355/00051fec-62b274dc/4/hello_html_2df70bb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" t="7902" r="72614" b="82827"/>
          <a:stretch/>
        </p:blipFill>
        <p:spPr bwMode="auto">
          <a:xfrm>
            <a:off x="915729" y="3213896"/>
            <a:ext cx="1407886" cy="5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203848" y="7937"/>
            <a:ext cx="72008" cy="685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012160" y="7937"/>
            <a:ext cx="72008" cy="685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printonic.ru/uploads/images/2016/03/14/.tmb/thumb_img_56e6609f94ab7_resize_900_50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71" y="3965585"/>
            <a:ext cx="1160535" cy="99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printonic.ru/uploads/images/2016/03/14/.tmb/thumb_img_56e6609f94ab7_resize_900_50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66432"/>
            <a:ext cx="1160535" cy="99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yorby.ru/web/files/advertlist/images/91c/z/2e1/c5a/1/w/01labgi0l1238482_1746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5" b="8907"/>
          <a:stretch/>
        </p:blipFill>
        <p:spPr bwMode="auto">
          <a:xfrm rot="4807758">
            <a:off x="4420860" y="4048598"/>
            <a:ext cx="2016224" cy="122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6" descr="http://rus.ans4.com/media/img/y/3/y34envjo3nhh8p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rus.ans4.com/media/img/y/3/y34envjo3nhh8p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09" y="5440282"/>
            <a:ext cx="2063482" cy="13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otohomka.ru/images/Jan/09/d29c7bc40b442061a74e9b1aa3ecb94d/mini_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71617"/>
            <a:ext cx="1582961" cy="117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ngimg.com/uploads/spider/spider_PNG4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635" y="4037520"/>
            <a:ext cx="1404156" cy="123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ngimg.com/uploads/butterfly/butterfly_PNG101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675" y="3965585"/>
            <a:ext cx="1168906" cy="99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1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walldevil.com/wallpapers/w10/artwork-concept-art-fantasy-art-creatures-natu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www.walldevil.com/wallpapers/w10/artwork-concept-art-fantasy-art-creatures-natur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s://im0-tub-kz.yandex.net/i?id=bd3a57ca425ebb8fd62b798df18c5c67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6" y="0"/>
            <a:ext cx="9129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http://4put.ru/pictures/max/496/1525136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://4put.ru/pictures/max/496/152513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im0-tub-kz.yandex.net/i?id=7c03736f28756f50e8d44d0c6b0b2625-l&amp;n=13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2" name="Picture 14" descr="https://ds04.infourok.ru/uploads/ex/0cd3/000cde12-caf0bca7/hello_html_m45e94a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37112"/>
            <a:ext cx="1386154" cy="184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clipartbest.com/cliparts/yco/6L8/yco6L8d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017" y="5201019"/>
            <a:ext cx="836712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liparts.co/cliparts/pT5/rG7/pT5rG76k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43977">
            <a:off x="8155248" y="1911957"/>
            <a:ext cx="838891" cy="91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27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439797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Прочитай по первым  звукам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075100"/>
              </p:ext>
            </p:extLst>
          </p:nvPr>
        </p:nvGraphicFramePr>
        <p:xfrm>
          <a:off x="539553" y="1700808"/>
          <a:ext cx="7848870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90"/>
                <a:gridCol w="2616290"/>
                <a:gridCol w="2616290"/>
              </a:tblGrid>
              <a:tr h="46805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 descr="https://okartinkah.ru/img/kot-kartinki-dlya-detey-1871/kot-kartinki-dlya-detey-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5" r="17147"/>
          <a:stretch/>
        </p:blipFill>
        <p:spPr bwMode="auto">
          <a:xfrm>
            <a:off x="5940152" y="2806585"/>
            <a:ext cx="2175123" cy="23366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clipart-db.ru/file_content/vector/animals_0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79" y="2708864"/>
            <a:ext cx="2186731" cy="2474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im0-tub-kz.yandex.net/i?id=e88b2d0a4ece2d48b280396a9ece463d-l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2217503" cy="2387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146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ngimg.com/uploads/bug/bug_PNG39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4225"/>
            <a:ext cx="5976664" cy="653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4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im0-tub-kz.yandex.net/i?id=bd3a57ca425ebb8fd62b798df18c5c67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6" y="0"/>
            <a:ext cx="9129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portsguy.ru/attaches/news/0/06/00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8" r="31527"/>
          <a:stretch/>
        </p:blipFill>
        <p:spPr bwMode="auto">
          <a:xfrm>
            <a:off x="6957134" y="3788285"/>
            <a:ext cx="1675508" cy="252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26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1.litlepups.net/resize/2016/02/06/medium-descargar-imagen-bird-full-colours-humming-bird-fantasy-hd-ani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31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\новый год\IMG-20171108-WA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48"/>
            <a:ext cx="9144000" cy="682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7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4</Words>
  <Application>Microsoft Office PowerPoint</Application>
  <PresentationFormat>Экран (4:3)</PresentationFormat>
  <Paragraphs>9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2018-01-14T08:24:04Z</dcterms:created>
  <dcterms:modified xsi:type="dcterms:W3CDTF">2018-02-06T08:04:15Z</dcterms:modified>
</cp:coreProperties>
</file>